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6" r:id="rId6"/>
    <p:sldId id="265" r:id="rId7"/>
    <p:sldId id="266" r:id="rId8"/>
    <p:sldId id="268" r:id="rId9"/>
    <p:sldId id="269" r:id="rId10"/>
    <p:sldId id="272" r:id="rId11"/>
    <p:sldId id="273" r:id="rId12"/>
    <p:sldId id="258" r:id="rId13"/>
    <p:sldId id="260" r:id="rId14"/>
    <p:sldId id="274" r:id="rId15"/>
    <p:sldId id="276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1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87FDD-8229-4F17-99CB-65A2F7F2DA74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114236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45" y="609600"/>
            <a:ext cx="8839200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đứt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quăng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rãi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5800"/>
            <a:ext cx="9082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6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0898" y="2209800"/>
            <a:ext cx="5705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176336" y="273224"/>
            <a:ext cx="7215064" cy="6411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xmlns="" id="{924F0283-BE07-4D0C-9503-9324288DD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083687"/>
              </p:ext>
            </p:extLst>
          </p:nvPr>
        </p:nvGraphicFramePr>
        <p:xfrm>
          <a:off x="76200" y="1066800"/>
          <a:ext cx="8686801" cy="1935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1301"/>
              </p:ext>
            </p:extLst>
          </p:nvPr>
        </p:nvGraphicFramePr>
        <p:xfrm>
          <a:off x="76199" y="3002280"/>
          <a:ext cx="8686801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-96981" y="4267200"/>
            <a:ext cx="3144981" cy="25908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2895600" y="4267199"/>
            <a:ext cx="3048000" cy="26046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5853545" y="4322620"/>
            <a:ext cx="3352800" cy="25146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0727" r="6774" b="11091"/>
          <a:stretch/>
        </p:blipFill>
        <p:spPr>
          <a:xfrm>
            <a:off x="1219200" y="1"/>
            <a:ext cx="6636327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24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5">
            <a:extLst>
              <a:ext uri="{FF2B5EF4-FFF2-40B4-BE49-F238E27FC236}">
                <a16:creationId xmlns:a16="http://schemas.microsoft.com/office/drawing/2014/main" xmlns="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030413"/>
              </p:ext>
            </p:extLst>
          </p:nvPr>
        </p:nvGraphicFramePr>
        <p:xfrm>
          <a:off x="83126" y="611855"/>
          <a:ext cx="8908474" cy="296954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1768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43199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23507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7814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1128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 ý, cẩn thận, cầm kéo chắc chắn, tránh để kéo cắt vào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tay, 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957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Ngã, đau, gãy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xương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 tra sân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khi chơi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chơi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đúng luật,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</a:tbl>
          </a:graphicData>
        </a:graphic>
      </p:graphicFrame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xmlns="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75458"/>
              </p:ext>
            </p:extLst>
          </p:nvPr>
        </p:nvGraphicFramePr>
        <p:xfrm>
          <a:off x="77053" y="3595250"/>
          <a:ext cx="8928397" cy="2396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2396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lớp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sặc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cười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đùa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5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42108" y="2667000"/>
            <a:ext cx="8278091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Minhthangpc.VN\Desktop\z2893730130499_674ab9a63c9ded0d3f907822fe0521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2755046"/>
            <a:ext cx="865909" cy="8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76200"/>
            <a:ext cx="9834217" cy="6225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1981200"/>
            <a:ext cx="7315200" cy="3276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27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424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001" y="1347964"/>
            <a:ext cx="1383300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300" y="1296536"/>
            <a:ext cx="6477699" cy="12942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8200"/>
            <a:ext cx="90820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71608" y="307761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71608" y="1077699"/>
            <a:ext cx="84518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66845" y="2187476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67988" y="1955631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3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89887" y="1315993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0277"/>
            <a:ext cx="9144000" cy="58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nhthangpc.VN\Desktop\z2893650670723_9b557fafd26fc5f9101ebb5a4dc73d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8534400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2">
            <a:extLst>
              <a:ext uri="{FF2B5EF4-FFF2-40B4-BE49-F238E27FC236}">
                <a16:creationId xmlns:a16="http://schemas.microsoft.com/office/drawing/2014/main" xmlns="" id="{19F93279-A0E5-489A-970C-4F087BF86A19}"/>
              </a:ext>
            </a:extLst>
          </p:cNvPr>
          <p:cNvGrpSpPr/>
          <p:nvPr/>
        </p:nvGrpSpPr>
        <p:grpSpPr>
          <a:xfrm>
            <a:off x="107504" y="1065312"/>
            <a:ext cx="4436787" cy="3659088"/>
            <a:chOff x="107504" y="39757"/>
            <a:chExt cx="4506066" cy="3659088"/>
          </a:xfrm>
        </p:grpSpPr>
        <p:pic>
          <p:nvPicPr>
            <p:cNvPr id="11" name="Hình ảnh 1">
              <a:extLst>
                <a:ext uri="{FF2B5EF4-FFF2-40B4-BE49-F238E27FC236}">
                  <a16:creationId xmlns:a16="http://schemas.microsoft.com/office/drawing/2014/main" xmlns="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ình Bầu dục 1">
              <a:extLst>
                <a:ext uri="{FF2B5EF4-FFF2-40B4-BE49-F238E27FC236}">
                  <a16:creationId xmlns:a16="http://schemas.microsoft.com/office/drawing/2014/main" xmlns="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Nhóm 3">
            <a:extLst>
              <a:ext uri="{FF2B5EF4-FFF2-40B4-BE49-F238E27FC236}">
                <a16:creationId xmlns:a16="http://schemas.microsoft.com/office/drawing/2014/main" xmlns="" id="{4B2996F2-2173-4F80-ABCD-2303C06A8FC9}"/>
              </a:ext>
            </a:extLst>
          </p:cNvPr>
          <p:cNvGrpSpPr/>
          <p:nvPr/>
        </p:nvGrpSpPr>
        <p:grpSpPr>
          <a:xfrm>
            <a:off x="4681380" y="1024132"/>
            <a:ext cx="4382470" cy="3700268"/>
            <a:chOff x="4716016" y="3140968"/>
            <a:chExt cx="4382470" cy="3552873"/>
          </a:xfrm>
        </p:grpSpPr>
        <p:pic>
          <p:nvPicPr>
            <p:cNvPr id="14" name="Hình ảnh 5">
              <a:extLst>
                <a:ext uri="{FF2B5EF4-FFF2-40B4-BE49-F238E27FC236}">
                  <a16:creationId xmlns:a16="http://schemas.microsoft.com/office/drawing/2014/main" xmlns="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83636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ình Bầu dục 4">
              <a:extLst>
                <a:ext uri="{FF2B5EF4-FFF2-40B4-BE49-F238E27FC236}">
                  <a16:creationId xmlns:a16="http://schemas.microsoft.com/office/drawing/2014/main" xmlns="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0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">
            <a:extLst>
              <a:ext uri="{FF2B5EF4-FFF2-40B4-BE49-F238E27FC236}">
                <a16:creationId xmlns:a16="http://schemas.microsoft.com/office/drawing/2014/main" xmlns="" id="{19F93279-A0E5-489A-970C-4F087BF86A19}"/>
              </a:ext>
            </a:extLst>
          </p:cNvPr>
          <p:cNvGrpSpPr/>
          <p:nvPr/>
        </p:nvGrpSpPr>
        <p:grpSpPr>
          <a:xfrm>
            <a:off x="142140" y="0"/>
            <a:ext cx="9001860" cy="4038600"/>
            <a:chOff x="107504" y="39757"/>
            <a:chExt cx="4506066" cy="3659088"/>
          </a:xfrm>
        </p:grpSpPr>
        <p:pic>
          <p:nvPicPr>
            <p:cNvPr id="5" name="Hình ảnh 1">
              <a:extLst>
                <a:ext uri="{FF2B5EF4-FFF2-40B4-BE49-F238E27FC236}">
                  <a16:creationId xmlns:a16="http://schemas.microsoft.com/office/drawing/2014/main" xmlns="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ình Bầu dục 1">
              <a:extLst>
                <a:ext uri="{FF2B5EF4-FFF2-40B4-BE49-F238E27FC236}">
                  <a16:creationId xmlns:a16="http://schemas.microsoft.com/office/drawing/2014/main" xmlns="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140" y="4121872"/>
            <a:ext cx="8807896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xmlns="" id="{4B2996F2-2173-4F80-ABCD-2303C06A8FC9}"/>
              </a:ext>
            </a:extLst>
          </p:cNvPr>
          <p:cNvGrpSpPr/>
          <p:nvPr/>
        </p:nvGrpSpPr>
        <p:grpSpPr>
          <a:xfrm>
            <a:off x="381000" y="304800"/>
            <a:ext cx="8458200" cy="3513147"/>
            <a:chOff x="4716016" y="3140968"/>
            <a:chExt cx="4382470" cy="3528392"/>
          </a:xfrm>
        </p:grpSpPr>
        <p:pic>
          <p:nvPicPr>
            <p:cNvPr id="4" name="Hình ảnh 5">
              <a:extLst>
                <a:ext uri="{FF2B5EF4-FFF2-40B4-BE49-F238E27FC236}">
                  <a16:creationId xmlns:a16="http://schemas.microsoft.com/office/drawing/2014/main" xmlns="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3817947"/>
            <a:ext cx="8839200" cy="2893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cỏ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ướt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ngã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533</Words>
  <Application>Microsoft Office PowerPoint</Application>
  <PresentationFormat>On-screen Show (4:3)</PresentationFormat>
  <Paragraphs>70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12</cp:revision>
  <dcterms:created xsi:type="dcterms:W3CDTF">2021-10-31T13:31:55Z</dcterms:created>
  <dcterms:modified xsi:type="dcterms:W3CDTF">2021-11-06T08:55:11Z</dcterms:modified>
</cp:coreProperties>
</file>